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9"/>
  </p:notesMasterIdLst>
  <p:handoutMasterIdLst>
    <p:handoutMasterId r:id="rId60"/>
  </p:handoutMasterIdLst>
  <p:sldIdLst>
    <p:sldId id="462" r:id="rId2"/>
    <p:sldId id="288" r:id="rId3"/>
    <p:sldId id="619" r:id="rId4"/>
    <p:sldId id="630" r:id="rId5"/>
    <p:sldId id="743" r:id="rId6"/>
    <p:sldId id="808" r:id="rId7"/>
    <p:sldId id="809" r:id="rId8"/>
    <p:sldId id="810" r:id="rId9"/>
    <p:sldId id="811" r:id="rId10"/>
    <p:sldId id="806" r:id="rId11"/>
    <p:sldId id="812" r:id="rId12"/>
    <p:sldId id="813" r:id="rId13"/>
    <p:sldId id="814" r:id="rId14"/>
    <p:sldId id="815" r:id="rId15"/>
    <p:sldId id="816" r:id="rId16"/>
    <p:sldId id="803" r:id="rId17"/>
    <p:sldId id="807" r:id="rId18"/>
    <p:sldId id="817" r:id="rId19"/>
    <p:sldId id="818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6" r:id="rId28"/>
    <p:sldId id="827" r:id="rId29"/>
    <p:sldId id="828" r:id="rId30"/>
    <p:sldId id="829" r:id="rId31"/>
    <p:sldId id="830" r:id="rId32"/>
    <p:sldId id="831" r:id="rId33"/>
    <p:sldId id="832" r:id="rId34"/>
    <p:sldId id="834" r:id="rId35"/>
    <p:sldId id="835" r:id="rId36"/>
    <p:sldId id="836" r:id="rId37"/>
    <p:sldId id="837" r:id="rId38"/>
    <p:sldId id="838" r:id="rId39"/>
    <p:sldId id="839" r:id="rId40"/>
    <p:sldId id="840" r:id="rId41"/>
    <p:sldId id="841" r:id="rId42"/>
    <p:sldId id="842" r:id="rId43"/>
    <p:sldId id="843" r:id="rId44"/>
    <p:sldId id="859" r:id="rId45"/>
    <p:sldId id="845" r:id="rId46"/>
    <p:sldId id="846" r:id="rId47"/>
    <p:sldId id="847" r:id="rId48"/>
    <p:sldId id="848" r:id="rId49"/>
    <p:sldId id="849" r:id="rId50"/>
    <p:sldId id="850" r:id="rId51"/>
    <p:sldId id="855" r:id="rId52"/>
    <p:sldId id="853" r:id="rId53"/>
    <p:sldId id="854" r:id="rId54"/>
    <p:sldId id="856" r:id="rId55"/>
    <p:sldId id="857" r:id="rId56"/>
    <p:sldId id="858" r:id="rId57"/>
    <p:sldId id="667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6" autoAdjust="0"/>
    <p:restoredTop sz="94600" autoAdjust="0"/>
  </p:normalViewPr>
  <p:slideViewPr>
    <p:cSldViewPr snapToGrid="0">
      <p:cViewPr varScale="1">
        <p:scale>
          <a:sx n="69" d="100"/>
          <a:sy n="69" d="100"/>
        </p:scale>
        <p:origin x="1284" y="8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4303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2018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8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[6/12]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Project13_1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com.cookandroid.project13_1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27328"/>
            <a:ext cx="8220075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62" y="3048046"/>
            <a:ext cx="2632364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5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[7/12]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프로젝트를 실행한 후 </a:t>
            </a:r>
            <a:r>
              <a:rPr lang="en-US" altLang="ko-KR" sz="1600" b="1" dirty="0"/>
              <a:t>Device File Explorer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/storage/emulated/0 </a:t>
            </a:r>
            <a:r>
              <a:rPr lang="ko-KR" altLang="en-US" sz="1600" b="1" dirty="0"/>
              <a:t>또는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/</a:t>
            </a:r>
            <a:r>
              <a:rPr lang="en-US" altLang="ko-KR" sz="1600" b="1" dirty="0" err="1"/>
              <a:t>sdcard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폴더에 </a:t>
            </a:r>
            <a:r>
              <a:rPr lang="ko-KR" altLang="en-US" sz="1600" b="1" dirty="0"/>
              <a:t>적당한 </a:t>
            </a:r>
            <a:r>
              <a:rPr lang="en-US" altLang="ko-KR" sz="1600" b="1" dirty="0"/>
              <a:t>mp3 </a:t>
            </a:r>
            <a:r>
              <a:rPr lang="ko-KR" altLang="en-US" sz="1600" b="1" dirty="0"/>
              <a:t>파일을 몇 개 </a:t>
            </a:r>
            <a:r>
              <a:rPr lang="ko-KR" altLang="en-US" sz="1600" b="1" dirty="0" smtClean="0"/>
              <a:t>넣음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27328"/>
            <a:ext cx="8220075" cy="571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58" y="2993373"/>
            <a:ext cx="4472671" cy="36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[8/12]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의 바깥 리니어레이아웃 안에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개의 리니어레이아웃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만듦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리니어레이아웃</a:t>
            </a:r>
            <a:r>
              <a:rPr lang="en-US" altLang="ko-KR" sz="1600" b="1" dirty="0"/>
              <a:t>1 : </a:t>
            </a:r>
            <a:r>
              <a:rPr lang="ko-KR" altLang="en-US" sz="1600" b="1" dirty="0" err="1"/>
              <a:t>리스트뷰</a:t>
            </a:r>
            <a:r>
              <a:rPr lang="en-US" altLang="ko-KR" sz="1600" b="1" dirty="0"/>
              <a:t>(lvMP3) 1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리니어레이아웃</a:t>
            </a:r>
            <a:r>
              <a:rPr lang="en-US" altLang="ko-KR" sz="1600" b="1" dirty="0"/>
              <a:t>2 : </a:t>
            </a:r>
            <a:r>
              <a:rPr lang="ko-KR" altLang="en-US" sz="1600" b="1" dirty="0"/>
              <a:t>버튼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btnPlay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btnStop</a:t>
            </a:r>
            <a:r>
              <a:rPr lang="en-US" altLang="ko-KR" sz="1600" b="1" dirty="0"/>
              <a:t>) 2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리니어레이아웃</a:t>
            </a:r>
            <a:r>
              <a:rPr lang="en-US" altLang="ko-KR" sz="1600" b="1" dirty="0"/>
              <a:t>3 : </a:t>
            </a:r>
            <a:r>
              <a:rPr lang="ko-KR" altLang="en-US" sz="1600" b="1" dirty="0" err="1"/>
              <a:t>텍스트뷰</a:t>
            </a:r>
            <a:r>
              <a:rPr lang="en-US" altLang="ko-KR" sz="1600" b="1" dirty="0"/>
              <a:t>(tvMP3) 1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 err="1" smtClean="0"/>
              <a:t>프로그레스바</a:t>
            </a:r>
            <a:r>
              <a:rPr lang="en-US" altLang="ko-KR" sz="1600" b="1" dirty="0"/>
              <a:t>(pbMP3) 1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layout_weight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6:1:1 </a:t>
            </a:r>
            <a:r>
              <a:rPr lang="ko-KR" altLang="en-US" sz="1600" b="1" dirty="0"/>
              <a:t>정도로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</p:txBody>
      </p:sp>
      <p:pic>
        <p:nvPicPr>
          <p:cNvPr id="2" name="Picture 1" descr="스크린샷 2017-02-28 오후 2.34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8" y="3839364"/>
            <a:ext cx="4014960" cy="2300386"/>
          </a:xfrm>
          <a:prstGeom prst="rect">
            <a:avLst/>
          </a:prstGeom>
        </p:spPr>
      </p:pic>
      <p:pic>
        <p:nvPicPr>
          <p:cNvPr id="10" name="Picture 9" descr="스크린샷 2017-02-28 오후 2.34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70" y="4097102"/>
            <a:ext cx="4002261" cy="19116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1227328"/>
            <a:ext cx="82200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[9/12]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리스트뷰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&lt;</a:t>
            </a:r>
            <a:r>
              <a:rPr lang="ko-KR" altLang="en-US" sz="1400" b="1" dirty="0"/>
              <a:t>듣기</a:t>
            </a:r>
            <a:r>
              <a:rPr lang="en-US" altLang="ko-KR" sz="1400" b="1" dirty="0"/>
              <a:t>&gt;, &lt;</a:t>
            </a:r>
            <a:r>
              <a:rPr lang="ko-KR" altLang="en-US" sz="1400" b="1" dirty="0"/>
              <a:t>중지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에 대응할 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텍스트뷰에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대응할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프로그레스바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MP3 </a:t>
            </a:r>
            <a:r>
              <a:rPr lang="ko-KR" altLang="en-US" sz="1400" b="1" dirty="0"/>
              <a:t>파일 목록이 저장될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ArrayList</a:t>
            </a:r>
            <a:r>
              <a:rPr lang="en-US" altLang="ko-KR" sz="1400" b="1" dirty="0" smtClean="0"/>
              <a:t>&lt;String</a:t>
            </a:r>
            <a:r>
              <a:rPr lang="en-US" altLang="ko-KR" sz="1400" b="1" dirty="0"/>
              <a:t>&gt;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리스트뷰에서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선택된 </a:t>
            </a:r>
            <a:r>
              <a:rPr lang="en-US" altLang="ko-KR" sz="1400" b="1" dirty="0"/>
              <a:t>MP3 </a:t>
            </a:r>
            <a:r>
              <a:rPr lang="ko-KR" altLang="en-US" sz="1400" b="1" dirty="0"/>
              <a:t>파일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이름이 </a:t>
            </a:r>
            <a:r>
              <a:rPr lang="ko-KR" altLang="en-US" sz="1400" b="1" dirty="0"/>
              <a:t>저장될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MP3 </a:t>
            </a:r>
            <a:r>
              <a:rPr lang="ko-KR" altLang="en-US" sz="1400" b="1" dirty="0"/>
              <a:t>파일이 저장되어 있는 </a:t>
            </a:r>
            <a:r>
              <a:rPr lang="en-US" altLang="ko-KR" sz="1400" b="1" dirty="0"/>
              <a:t>SD</a:t>
            </a:r>
            <a:r>
              <a:rPr lang="ko-KR" altLang="en-US" sz="1400" b="1" dirty="0"/>
              <a:t>카드의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절대 </a:t>
            </a:r>
            <a:r>
              <a:rPr lang="ko-KR" altLang="en-US" sz="1400" b="1" dirty="0"/>
              <a:t>경로를 저장할 문자열 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MediaPlayer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endParaRPr lang="en-US" altLang="ko-KR" sz="1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27328"/>
            <a:ext cx="8220075" cy="571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616" y="2048256"/>
            <a:ext cx="4415421" cy="38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[10/12]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SD</a:t>
            </a:r>
            <a:r>
              <a:rPr lang="ko-KR" altLang="en-US" sz="1600" b="1" dirty="0"/>
              <a:t>카드의 </a:t>
            </a:r>
            <a:r>
              <a:rPr lang="en-US" altLang="ko-KR" sz="1600" b="1" dirty="0"/>
              <a:t>MP3 </a:t>
            </a:r>
            <a:r>
              <a:rPr lang="ko-KR" altLang="en-US" sz="1600" b="1" dirty="0"/>
              <a:t>파일을 읽어서 </a:t>
            </a:r>
            <a:r>
              <a:rPr lang="ko-KR" altLang="en-US" sz="1600" b="1" dirty="0" err="1"/>
              <a:t>리스트뷰에</a:t>
            </a:r>
            <a:r>
              <a:rPr lang="ko-KR" altLang="en-US" sz="1600" b="1" dirty="0"/>
              <a:t> 출력하는 </a:t>
            </a:r>
            <a:r>
              <a:rPr lang="ko-KR" altLang="en-US" sz="1600" b="1" dirty="0" smtClean="0"/>
              <a:t>부분 </a:t>
            </a:r>
            <a:r>
              <a:rPr lang="ko-KR" altLang="en-US" sz="1600" b="1" dirty="0"/>
              <a:t>작성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76" y="2773048"/>
            <a:ext cx="4399378" cy="19920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75" y="3808090"/>
            <a:ext cx="1313381" cy="1843148"/>
          </a:xfrm>
          <a:prstGeom prst="rect">
            <a:avLst/>
          </a:prstGeom>
        </p:spPr>
      </p:pic>
      <p:pic>
        <p:nvPicPr>
          <p:cNvPr id="2" name="Picture 1" descr="스크린샷 2017-02-28 오후 2.37.2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8" y="2496758"/>
            <a:ext cx="4353267" cy="24753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" y="1227328"/>
            <a:ext cx="82200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[11/12]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듣기</a:t>
            </a:r>
            <a:r>
              <a:rPr lang="en-US" altLang="ko-KR" sz="1600" b="1" dirty="0"/>
              <a:t>&gt;, &lt;</a:t>
            </a:r>
            <a:r>
              <a:rPr lang="ko-KR" altLang="en-US" sz="1600" b="1" dirty="0"/>
              <a:t>중지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클릭했을 때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코딩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2453249"/>
            <a:ext cx="4667710" cy="35425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96" y="2716508"/>
            <a:ext cx="4675954" cy="23211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1227328"/>
            <a:ext cx="82200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[12/12]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43000"/>
            <a:ext cx="74814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작업의 진행 상태를 확인할 때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음악이나 동영상 재생의 위치를 지정할 때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9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8" y="1940918"/>
            <a:ext cx="6772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err="1" smtClean="0"/>
              <a:t>프로그레스바와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시크바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" y="2052584"/>
            <a:ext cx="4959221" cy="3661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49" y="4430790"/>
            <a:ext cx="4987121" cy="20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멀티미디어와 구글</a:t>
            </a:r>
            <a:r>
              <a:rPr lang="en-US" altLang="ko-KR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지도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[1/5]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(Thread)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동시에 여러 작업을 수행하기 위해 사용되는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멀티스레드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Multi-Thread),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혹은 경량 프로세스라고도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→ 스레드가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프로그램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안에서 동작하는 작은 단위이기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→ 함수는 하나의 작업이 끝나야 다음 작업이 진행되지만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하나의 작업이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끝나기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전에 다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른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작업을 동시에 진행시킬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8" y="3201788"/>
            <a:ext cx="3600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[2/5]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4" y="1995246"/>
            <a:ext cx="8220075" cy="443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13" y="2513304"/>
            <a:ext cx="3473377" cy="19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[3/5]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1" y="1974779"/>
            <a:ext cx="5791571" cy="45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[4/5]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4" y="1959103"/>
            <a:ext cx="8212320" cy="18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2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기본</a:t>
            </a:r>
            <a:r>
              <a:rPr lang="en-US" altLang="ko-KR" sz="2400" dirty="0" smtClean="0"/>
              <a:t>[5/5]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0" y="1994598"/>
            <a:ext cx="6536966" cy="44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[1/5]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UI(User Interface)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변경할 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스레드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안에서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필요한 내용을 계산하는 것만 가능하며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변경할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7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[2/5]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" y="2031053"/>
            <a:ext cx="8201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[3/5]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2" y="1847850"/>
            <a:ext cx="67341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스레드 ▶</a:t>
            </a:r>
            <a:r>
              <a:rPr lang="en-US" altLang="ko-KR" sz="2400" dirty="0"/>
              <a:t>UI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[4/5]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사용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3" y="2002992"/>
            <a:ext cx="8275140" cy="18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en-US" altLang="ko-KR" sz="2400" dirty="0" smtClean="0"/>
              <a:t>UI</a:t>
            </a:r>
            <a:r>
              <a:rPr lang="en-US" altLang="ko-KR" dirty="0" smtClean="0"/>
              <a:t> </a:t>
            </a:r>
            <a:r>
              <a:rPr lang="ko-KR" altLang="en-US" sz="2400" dirty="0" smtClean="0"/>
              <a:t>스레드</a:t>
            </a:r>
            <a:r>
              <a:rPr lang="en-US" altLang="ko-KR" sz="2400" dirty="0" smtClean="0"/>
              <a:t>[5/5]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1" y="2008977"/>
            <a:ext cx="82200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오디오를 실행하는 방식을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스레드를</a:t>
            </a:r>
            <a:r>
              <a:rPr lang="ko-KR" altLang="en-US" sz="2400" b="1" dirty="0" smtClean="0"/>
              <a:t> 이해하고 오디오에 적용한다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구글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지도를 활용하는 </a:t>
            </a:r>
            <a:r>
              <a:rPr lang="ko-KR" altLang="en-US" sz="2400" b="1" dirty="0" err="1" smtClean="0"/>
              <a:t>앱을</a:t>
            </a:r>
            <a:r>
              <a:rPr lang="ko-KR" altLang="en-US" sz="2400" b="1" dirty="0" smtClean="0"/>
              <a:t> 작성한다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응용</a:t>
            </a:r>
            <a:r>
              <a:rPr lang="en-US" altLang="ko-KR" sz="2400" dirty="0" smtClean="0"/>
              <a:t>[1/4]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응용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6" y="2031326"/>
            <a:ext cx="7387225" cy="44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응용</a:t>
            </a:r>
            <a:r>
              <a:rPr lang="en-US" altLang="ko-KR" sz="2400" dirty="0" smtClean="0"/>
              <a:t>[2/4]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227820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스레드 응용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43" y="2239490"/>
            <a:ext cx="6682220" cy="4534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43" y="1644074"/>
            <a:ext cx="5233430" cy="5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스레드 ▶</a:t>
            </a:r>
            <a:r>
              <a:rPr lang="ko-KR" altLang="en-US" sz="2400" dirty="0" smtClean="0"/>
              <a:t>스레드 응용</a:t>
            </a:r>
            <a:r>
              <a:rPr lang="en-US" altLang="ko-KR" sz="2400" dirty="0" smtClean="0"/>
              <a:t>[3/4]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스레드 응용 예제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음악이 중지되고 프로그레스바와 진행 시간을 초기화하려면 아래 코드로 변경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0" y="2439931"/>
            <a:ext cx="8191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400" dirty="0"/>
              <a:t>스레드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[4/4]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71575"/>
            <a:ext cx="7077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[1/11]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Play services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 </a:t>
            </a:r>
            <a:r>
              <a:rPr lang="en-US" altLang="ko-KR" sz="1600" b="1" dirty="0"/>
              <a:t>[Tools]-[Android]-[SDK Manager]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실행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nl-NL" sz="1600" b="1" dirty="0" smtClean="0"/>
              <a:t>[</a:t>
            </a:r>
            <a:r>
              <a:rPr lang="nl-NL" sz="1600" b="1" dirty="0"/>
              <a:t>SDK </a:t>
            </a:r>
            <a:r>
              <a:rPr lang="nl-NL" sz="1600" b="1" dirty="0" smtClean="0"/>
              <a:t>Tools]</a:t>
            </a:r>
            <a:r>
              <a:rPr lang="ko-KR" altLang="en-US" sz="1600" b="1" dirty="0" smtClean="0"/>
              <a:t>탭을 클릭 </a:t>
            </a: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구글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Play </a:t>
            </a:r>
            <a:r>
              <a:rPr lang="en-US" altLang="ko-KR" sz="1600" b="1" dirty="0" smtClean="0"/>
              <a:t>services’</a:t>
            </a:r>
            <a:r>
              <a:rPr lang="ko-KR" altLang="en-US" sz="1600" b="1" dirty="0" smtClean="0"/>
              <a:t>가 설치되어 있는지 확인</a:t>
            </a: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48" y="3042116"/>
            <a:ext cx="5116735" cy="37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[2/11]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fr-FR" sz="1600" b="1" dirty="0" smtClean="0"/>
              <a:t>‘</a:t>
            </a:r>
            <a:r>
              <a:rPr lang="ko-KR" altLang="en-US" sz="1600" b="1" dirty="0" smtClean="0"/>
              <a:t>구글</a:t>
            </a:r>
            <a:r>
              <a:rPr lang="fr-FR" sz="1600" b="1" dirty="0" smtClean="0"/>
              <a:t> </a:t>
            </a:r>
            <a:r>
              <a:rPr lang="fr-FR" sz="1600" b="1" dirty="0"/>
              <a:t>Play </a:t>
            </a:r>
            <a:r>
              <a:rPr lang="fr-FR" sz="1600" b="1" dirty="0" smtClean="0"/>
              <a:t>services’ </a:t>
            </a:r>
            <a:r>
              <a:rPr lang="fr-FR" sz="1600" b="1" dirty="0"/>
              <a:t>앞에 체크 </a:t>
            </a:r>
            <a:r>
              <a:rPr lang="fr-FR" sz="1600" b="1" dirty="0" smtClean="0"/>
              <a:t>표시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&lt;OK 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클릭하여 최신 버전으로 업데이트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지금은 하지 말 것</a:t>
            </a:r>
            <a:r>
              <a:rPr lang="en-US" altLang="ko-KR" sz="1600" b="1" dirty="0" smtClean="0"/>
              <a:t>)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/>
              <a:t>[</a:t>
            </a:r>
            <a:r>
              <a:rPr lang="en-US" altLang="ko-KR" sz="1600" b="1" dirty="0"/>
              <a:t>Default </a:t>
            </a:r>
            <a:r>
              <a:rPr lang="en-US" altLang="ko-KR" sz="1600" b="1" dirty="0" smtClean="0"/>
              <a:t>Settings] </a:t>
            </a:r>
            <a:r>
              <a:rPr lang="ko-KR" altLang="en-US" sz="1600" b="1" dirty="0"/>
              <a:t>창이 열려 있으면 </a:t>
            </a:r>
            <a:r>
              <a:rPr lang="ko-KR" altLang="en-US" sz="1600" b="1" dirty="0" smtClean="0"/>
              <a:t>종료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16" y="2665514"/>
            <a:ext cx="5667768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[3/11]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인증을 위한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SHA1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알아내기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Open JDK </a:t>
            </a:r>
            <a:r>
              <a:rPr lang="ko-KR" altLang="en-US" sz="1600" b="1" dirty="0"/>
              <a:t>설치 폴더로 이동한 </a:t>
            </a:r>
            <a:r>
              <a:rPr lang="ko-KR" altLang="en-US" sz="1600" b="1" dirty="0" smtClean="0"/>
              <a:t>후 </a:t>
            </a:r>
            <a:r>
              <a:rPr lang="en-US" altLang="ko-KR" sz="1600" b="1" dirty="0"/>
              <a:t>‘keytool.exe -list -v </a:t>
            </a:r>
            <a:r>
              <a:rPr lang="en-US" altLang="ko-KR" sz="1600" b="1" dirty="0" smtClean="0"/>
              <a:t>–</a:t>
            </a:r>
            <a:r>
              <a:rPr lang="en-US" altLang="ko-KR" sz="1600" b="1" dirty="0" err="1" smtClean="0"/>
              <a:t>keystore</a:t>
            </a:r>
            <a:r>
              <a:rPr lang="en-US" altLang="ko-KR" sz="1600" b="1" dirty="0" smtClean="0"/>
              <a:t> C</a:t>
            </a:r>
            <a:r>
              <a:rPr lang="en-US" altLang="ko-KR" sz="1600" b="1" dirty="0"/>
              <a:t>:\CookAndroid\.android\debug.keystore’ </a:t>
            </a:r>
            <a:r>
              <a:rPr lang="ko-KR" altLang="en-US" sz="1600" b="1" dirty="0"/>
              <a:t>명령을 </a:t>
            </a:r>
            <a:r>
              <a:rPr lang="ko-KR" altLang="en-US" sz="1600" b="1" dirty="0" smtClean="0"/>
              <a:t>사용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비밀번호를 </a:t>
            </a:r>
            <a:r>
              <a:rPr lang="ko-KR" altLang="en-US" sz="1600" b="1" dirty="0"/>
              <a:t>물어보면 </a:t>
            </a:r>
            <a:r>
              <a:rPr lang="en-US" altLang="ko-KR" sz="1600" b="1" dirty="0" smtClean="0"/>
              <a:t>‘android’</a:t>
            </a:r>
            <a:r>
              <a:rPr lang="ko-KR" altLang="en-US" sz="1600" b="1" dirty="0" smtClean="0"/>
              <a:t>를 입력하고 </a:t>
            </a:r>
            <a:r>
              <a:rPr lang="en-US" altLang="ko-KR" sz="1600" b="1" dirty="0" smtClean="0"/>
              <a:t>SHA1 </a:t>
            </a:r>
            <a:r>
              <a:rPr lang="ko-KR" altLang="en-US" sz="1600" b="1" dirty="0" smtClean="0"/>
              <a:t>코드 복사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70" y="3315612"/>
            <a:ext cx="5723659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[4/11]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지도를 사용할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CookMap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com.cookandroid.cookmap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[5/11]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웹 브라우저에서 </a:t>
            </a:r>
            <a:r>
              <a:rPr lang="en-US" altLang="ko-KR" sz="1600" b="1" dirty="0"/>
              <a:t>https://</a:t>
            </a:r>
            <a:r>
              <a:rPr lang="en-US" altLang="ko-KR" sz="1600" b="1" dirty="0" smtClean="0"/>
              <a:t>code.google.com/apis/console</a:t>
            </a:r>
            <a:r>
              <a:rPr lang="ko-KR" altLang="en-US" sz="1600" b="1" dirty="0"/>
              <a:t>에 접속하고 </a:t>
            </a:r>
            <a:r>
              <a:rPr lang="ko-KR" altLang="en-US" sz="1600" b="1" dirty="0" smtClean="0"/>
              <a:t>로그인 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프로젝트 만들기</a:t>
            </a:r>
            <a:r>
              <a:rPr lang="en-US" altLang="ko-KR" sz="1600" b="1" dirty="0"/>
              <a:t>&gt;-&lt;</a:t>
            </a:r>
            <a:r>
              <a:rPr lang="ko-KR" altLang="en-US" sz="1600" b="1" dirty="0"/>
              <a:t>만들기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새 프로젝트</a:t>
            </a:r>
            <a:r>
              <a:rPr lang="en-US" altLang="ko-KR" sz="1600" b="1" dirty="0"/>
              <a:t>] </a:t>
            </a:r>
            <a:r>
              <a:rPr lang="ko-KR" altLang="en-US" sz="1600" b="1" dirty="0" smtClean="0"/>
              <a:t>창의 </a:t>
            </a:r>
            <a:r>
              <a:rPr lang="ko-KR" altLang="en-US" sz="1600" b="1" dirty="0"/>
              <a:t>프로젝트 이름에 ‘</a:t>
            </a:r>
            <a:r>
              <a:rPr lang="en-US" altLang="ko-KR" sz="1600" b="1" dirty="0" err="1"/>
              <a:t>CookMap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을 입력하고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만들기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클릭 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대시보드에서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모두 보기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</a:t>
            </a:r>
            <a:endParaRPr lang="en-US" altLang="ko-KR" sz="1600" b="1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27" y="3778094"/>
            <a:ext cx="5900673" cy="221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307" y="4428764"/>
            <a:ext cx="5887661" cy="22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[6/11]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‘구글 </a:t>
            </a:r>
            <a:r>
              <a:rPr lang="en-US" altLang="ko-KR" sz="1600" b="1" dirty="0"/>
              <a:t>Maps Android API’</a:t>
            </a:r>
            <a:r>
              <a:rPr lang="ko-KR" altLang="en-US" sz="1600" b="1" dirty="0"/>
              <a:t>를 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94" y="2878709"/>
            <a:ext cx="6641523" cy="3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오디오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스레드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구글 지도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[7/11]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사용 설정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을 클릭한 후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사용자 인증 정보로 </a:t>
            </a:r>
            <a:r>
              <a:rPr lang="ko-KR" altLang="en-US" sz="1600" b="1" dirty="0" smtClean="0"/>
              <a:t>이동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28" y="2746952"/>
            <a:ext cx="6702136" cy="37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[8/11]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fr-FR" sz="1600" b="1" dirty="0" smtClean="0"/>
              <a:t>‘</a:t>
            </a:r>
            <a:r>
              <a:rPr lang="ko-KR" altLang="en-US" sz="1600" b="1" dirty="0" smtClean="0"/>
              <a:t>구글</a:t>
            </a:r>
            <a:r>
              <a:rPr lang="fr-FR" sz="1600" b="1" dirty="0" smtClean="0"/>
              <a:t> </a:t>
            </a:r>
            <a:r>
              <a:rPr lang="fr-FR" sz="1600" b="1" dirty="0"/>
              <a:t>Maps Android </a:t>
            </a:r>
            <a:r>
              <a:rPr lang="fr-FR" sz="1600" b="1" dirty="0" smtClean="0"/>
              <a:t>API’</a:t>
            </a:r>
            <a:r>
              <a:rPr lang="fr-FR" sz="1600" b="1" dirty="0"/>
              <a:t>가 선택된 </a:t>
            </a:r>
            <a:r>
              <a:rPr lang="fr-FR" sz="1600" b="1" dirty="0" smtClean="0"/>
              <a:t>상태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&lt;</a:t>
            </a:r>
            <a:r>
              <a:rPr lang="ko-KR" altLang="en-US" sz="1600" b="1" dirty="0"/>
              <a:t>어떤 사용자 인증 정보가 필요한가요</a:t>
            </a:r>
            <a:r>
              <a:rPr lang="en-US" altLang="ko-KR" sz="1600" b="1" dirty="0"/>
              <a:t>?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47" y="2887649"/>
            <a:ext cx="6814705" cy="3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[9/11]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사용자 </a:t>
            </a:r>
            <a:r>
              <a:rPr lang="ko-KR" altLang="en-US" sz="1600" b="1" dirty="0"/>
              <a:t>인증 정보가 </a:t>
            </a:r>
            <a:r>
              <a:rPr lang="ko-KR" altLang="en-US" sz="1600" b="1" dirty="0" smtClean="0"/>
              <a:t>추가됨</a:t>
            </a:r>
            <a:r>
              <a:rPr lang="en-US" altLang="ko-KR" sz="1600" b="1" dirty="0" smtClean="0"/>
              <a:t>.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완료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37" y="2644833"/>
            <a:ext cx="6788727" cy="41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[10/11]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키 발급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API </a:t>
            </a:r>
            <a:r>
              <a:rPr lang="ko-KR" altLang="en-US" sz="1600" b="1" dirty="0" smtClean="0"/>
              <a:t>키 생성 완료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이 </a:t>
            </a:r>
            <a:r>
              <a:rPr lang="ko-KR" altLang="en-US" sz="1600" b="1" dirty="0"/>
              <a:t>코드를 메모장에 복사해놓은 후 </a:t>
            </a:r>
            <a:r>
              <a:rPr lang="en-US" altLang="ko-KR" sz="1600" b="1" dirty="0"/>
              <a:t>&lt;</a:t>
            </a:r>
            <a:r>
              <a:rPr lang="en-US" altLang="ko-KR" sz="1600" b="1" dirty="0" smtClean="0"/>
              <a:t>API </a:t>
            </a:r>
            <a:r>
              <a:rPr lang="ko-KR" altLang="en-US" sz="1600" b="1" dirty="0"/>
              <a:t>키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1&gt;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34" y="2744590"/>
            <a:ext cx="6179442" cy="37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사용을 위한 준비 </a:t>
            </a:r>
            <a:r>
              <a:rPr lang="ko-KR" altLang="en-US" sz="2400" dirty="0" smtClean="0"/>
              <a:t>사항</a:t>
            </a:r>
            <a:r>
              <a:rPr lang="en-US" altLang="ko-KR" sz="2400" dirty="0" smtClean="0"/>
              <a:t>[11/11]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API Key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발급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키 </a:t>
            </a:r>
            <a:r>
              <a:rPr lang="ko-KR" altLang="en-US" sz="1600" b="1" dirty="0"/>
              <a:t>제한사항에서 ‘</a:t>
            </a:r>
            <a:r>
              <a:rPr lang="en-US" altLang="ko-KR" sz="1600" b="1" dirty="0"/>
              <a:t>Android  </a:t>
            </a:r>
            <a:r>
              <a:rPr lang="ko-KR" altLang="en-US" sz="1600" b="1" dirty="0"/>
              <a:t>앱’을 </a:t>
            </a:r>
            <a:r>
              <a:rPr lang="ko-KR" altLang="en-US" sz="1600" b="1" dirty="0" smtClean="0"/>
              <a:t>선택 </a:t>
            </a:r>
            <a:r>
              <a:rPr lang="en-US" altLang="ko-KR" sz="1600" b="1" dirty="0"/>
              <a:t>&lt;+ </a:t>
            </a:r>
            <a:r>
              <a:rPr lang="ko-KR" altLang="en-US" sz="1600" b="1" dirty="0"/>
              <a:t>패키지 이름 및 지문 추가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fr-FR" sz="1600" b="1" dirty="0" smtClean="0"/>
              <a:t>‘</a:t>
            </a:r>
            <a:r>
              <a:rPr lang="fr-FR" sz="1600" b="1" dirty="0" err="1"/>
              <a:t>com</a:t>
            </a:r>
            <a:r>
              <a:rPr lang="fr-FR" sz="1600" b="1" dirty="0"/>
              <a:t> .</a:t>
            </a:r>
            <a:r>
              <a:rPr lang="fr-FR" sz="1600" b="1" dirty="0" err="1" smtClean="0"/>
              <a:t>cookandroid.cookmap’</a:t>
            </a:r>
            <a:r>
              <a:rPr lang="fr-FR" sz="1600" b="1" dirty="0" err="1"/>
              <a:t>을</a:t>
            </a:r>
            <a:r>
              <a:rPr lang="fr-FR" sz="1600" b="1" dirty="0"/>
              <a:t> </a:t>
            </a:r>
            <a:r>
              <a:rPr lang="fr-FR" sz="1600" b="1" dirty="0" err="1" smtClean="0"/>
              <a:t>입력</a:t>
            </a:r>
            <a:r>
              <a:rPr lang="ko-KR" altLang="en-US" sz="1600" b="1" dirty="0" smtClean="0"/>
              <a:t>하고 복사해놓은 </a:t>
            </a:r>
            <a:r>
              <a:rPr lang="en-US" altLang="ko-KR" sz="1600" b="1" dirty="0"/>
              <a:t>SHA1 </a:t>
            </a:r>
            <a:r>
              <a:rPr lang="ko-KR" altLang="en-US" sz="1600" b="1" dirty="0" smtClean="0"/>
              <a:t>코드를 붙인 후 </a:t>
            </a:r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저장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 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7803"/>
            <a:ext cx="820102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4" y="3109696"/>
            <a:ext cx="5399733" cy="36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[1/6]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Play service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 라이브러리 사용 설정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Project Tree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Scripts]-[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(Module: app)]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더블클릭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아래쪽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dependencies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부분에 다음을 추가 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b="1" dirty="0"/>
              <a:t>Sync </a:t>
            </a:r>
            <a:r>
              <a:rPr lang="en-US" b="1" dirty="0" smtClean="0"/>
              <a:t>Now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</a:t>
            </a: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31" y="2780232"/>
            <a:ext cx="6628141" cy="503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57" y="3336898"/>
            <a:ext cx="6596653" cy="33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설정</a:t>
            </a:r>
            <a:r>
              <a:rPr lang="en-US" altLang="ko-KR" sz="2000" dirty="0" smtClean="0"/>
              <a:t>[2/6]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AndroidMenifest.xml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7" y="2247281"/>
            <a:ext cx="4479827" cy="3542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50" y="3335034"/>
            <a:ext cx="4472671" cy="24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[3/6]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수정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0" y="1905796"/>
            <a:ext cx="7273636" cy="45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[4/6]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fragment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추가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963293"/>
            <a:ext cx="79533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[5/6]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/>
              <a:t>AppCompatActivity</a:t>
            </a:r>
            <a:r>
              <a:rPr lang="ko-KR" altLang="en-US" sz="2400" b="1" dirty="0"/>
              <a:t>의 상속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015490"/>
            <a:ext cx="79533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[1/12]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3" y="1489074"/>
            <a:ext cx="826475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오디오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MediaPlayer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음악 및 동영상을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재생해주는 기능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MediaPlayer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play( ), pause( ), stop(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각각 음악을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일시정지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정지하는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기능을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000" dirty="0" smtClean="0"/>
              <a:t>구글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Play service</a:t>
            </a:r>
            <a:r>
              <a:rPr lang="ko-KR" altLang="en-US" sz="2000" dirty="0"/>
              <a:t> 라이브러리 사용 </a:t>
            </a:r>
            <a:r>
              <a:rPr lang="ko-KR" altLang="en-US" sz="2000" dirty="0" smtClean="0"/>
              <a:t>설정</a:t>
            </a:r>
            <a:r>
              <a:rPr lang="en-US" altLang="ko-KR" sz="2000" dirty="0" smtClean="0"/>
              <a:t>[6/6]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프로젝트 실행 및 결과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프로젝트를 </a:t>
            </a:r>
            <a:r>
              <a:rPr lang="ko-KR" altLang="en-US" b="1" dirty="0"/>
              <a:t>실행해서 실제 스마트폰에서 결과를 </a:t>
            </a:r>
            <a:r>
              <a:rPr lang="ko-KR" altLang="en-US" b="1" dirty="0" smtClean="0"/>
              <a:t>확인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8 오후 3.1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4" y="2403978"/>
            <a:ext cx="4476853" cy="39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[1/6]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기본적으로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이동의 기능이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 외의 기능은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그라운드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오버레이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GroundOverlay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그라운드 오버레이는 지도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투명한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유리막을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얹어놓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[2/6]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CookMap </a:t>
            </a:r>
            <a:r>
              <a:rPr lang="ko-KR" altLang="en-US" sz="1600" b="1" dirty="0"/>
              <a:t>프로젝트를 </a:t>
            </a:r>
            <a:r>
              <a:rPr lang="ko-KR" altLang="en-US" sz="1600" b="1" dirty="0" smtClean="0"/>
              <a:t>이어서 진행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을 그대로 사용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2" name="Picture 1" descr="스크린샷 2017-02-28 오후 3.17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4"/>
          <a:stretch/>
        </p:blipFill>
        <p:spPr>
          <a:xfrm>
            <a:off x="6005742" y="1967173"/>
            <a:ext cx="2543888" cy="4507460"/>
          </a:xfrm>
          <a:prstGeom prst="rect">
            <a:avLst/>
          </a:prstGeom>
        </p:spPr>
      </p:pic>
      <p:pic>
        <p:nvPicPr>
          <p:cNvPr id="7" name="Picture 6" descr="스크린샷 2017-02-28 오후 3.19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33" y="6495638"/>
            <a:ext cx="2925201" cy="2467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1213040"/>
            <a:ext cx="822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[3/6]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GoolgeMap </a:t>
            </a:r>
            <a:r>
              <a:rPr lang="ko-KR" altLang="en-US" sz="1600" b="1" dirty="0"/>
              <a:t>개체를 </a:t>
            </a:r>
            <a:r>
              <a:rPr lang="ko-KR" altLang="en-US" sz="1600" b="1" dirty="0" smtClean="0"/>
              <a:t>준비하고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위성 지도가 보이도록 설정 후 실행</a:t>
            </a:r>
            <a:endParaRPr lang="en-US" altLang="ko-KR" sz="16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13040"/>
            <a:ext cx="822007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86" y="2699198"/>
            <a:ext cx="4007514" cy="408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[4/6]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30844" y="2048256"/>
            <a:ext cx="9013156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옵션 메뉴 생성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코드에서 생성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앞 </a:t>
            </a:r>
            <a:r>
              <a:rPr lang="ko-KR" altLang="en-US" sz="1600" b="1" dirty="0"/>
              <a:t>예제의 </a:t>
            </a:r>
            <a:r>
              <a:rPr lang="en-US" altLang="ko-KR" sz="1600" b="1" dirty="0" smtClean="0"/>
              <a:t>17</a:t>
            </a:r>
            <a:r>
              <a:rPr lang="ko-KR" altLang="en-US" sz="1600" b="1" dirty="0" smtClean="0"/>
              <a:t>행과 </a:t>
            </a:r>
            <a:r>
              <a:rPr lang="en-US" altLang="ko-KR" sz="1600" b="1" dirty="0" smtClean="0"/>
              <a:t>18</a:t>
            </a:r>
            <a:r>
              <a:rPr lang="ko-KR" altLang="en-US" sz="1600" b="1" dirty="0" smtClean="0"/>
              <a:t>행을 삭제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옵션 </a:t>
            </a:r>
            <a:r>
              <a:rPr lang="ko-KR" altLang="en-US" sz="1600" b="1" dirty="0"/>
              <a:t>메뉴에 </a:t>
            </a: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위성 지도</a:t>
            </a:r>
            <a:r>
              <a:rPr lang="en-US" altLang="ko-KR" sz="1600" b="1" dirty="0" smtClean="0"/>
              <a:t>’, ‘</a:t>
            </a:r>
            <a:r>
              <a:rPr lang="ko-KR" altLang="en-US" sz="1600" b="1" dirty="0" smtClean="0"/>
              <a:t>일반 지도</a:t>
            </a:r>
            <a:r>
              <a:rPr lang="en-US" altLang="ko-KR" sz="1600" b="1" dirty="0" smtClean="0"/>
              <a:t>’, ‘</a:t>
            </a:r>
            <a:r>
              <a:rPr lang="ko-KR" altLang="en-US" sz="1600" b="1" dirty="0" smtClean="0"/>
              <a:t>월드컵경기장 </a:t>
            </a:r>
            <a:r>
              <a:rPr lang="ko-KR" altLang="en-US" sz="1600" b="1" dirty="0" err="1" smtClean="0"/>
              <a:t>바로가기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를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‘</a:t>
            </a:r>
            <a:r>
              <a:rPr lang="ko-KR" altLang="en-US" sz="1600" b="1" dirty="0" smtClean="0"/>
              <a:t>위성 지도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선택하면 </a:t>
            </a:r>
            <a:r>
              <a:rPr lang="ko-KR" altLang="en-US" sz="1600" b="1" dirty="0" smtClean="0"/>
              <a:t>위성 지도가 켜지고</a:t>
            </a:r>
            <a:r>
              <a:rPr lang="en-US" altLang="ko-KR" sz="1600" b="1" dirty="0" smtClean="0"/>
              <a:t>, ‘</a:t>
            </a:r>
            <a:r>
              <a:rPr lang="ko-KR" altLang="en-US" sz="1600" b="1" dirty="0" smtClean="0"/>
              <a:t>일반 지도</a:t>
            </a:r>
            <a:r>
              <a:rPr lang="en-US" altLang="ko-KR" sz="1600" b="1" dirty="0" smtClean="0"/>
              <a:t>’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선택하면 </a:t>
            </a:r>
            <a:r>
              <a:rPr lang="ko-KR" altLang="en-US" sz="1600" b="1" dirty="0" smtClean="0"/>
              <a:t>위성 지도가 </a:t>
            </a:r>
            <a:r>
              <a:rPr lang="ko-KR" altLang="en-US" sz="1600" b="1" dirty="0"/>
              <a:t>꺼지도록 함</a:t>
            </a:r>
            <a:endParaRPr lang="en-US" altLang="ko-KR" sz="16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13040"/>
            <a:ext cx="822007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3" y="3356131"/>
            <a:ext cx="4527969" cy="3044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878465"/>
            <a:ext cx="4547486" cy="14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[5/6]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지도를 클릭하면 표시한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CCTV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모양의 아이콘이 지도에 생성되도록 코드 추가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13040"/>
            <a:ext cx="8220075" cy="6000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82057" y="2444461"/>
            <a:ext cx="6070023" cy="4413539"/>
            <a:chOff x="1243012" y="1366837"/>
            <a:chExt cx="6677025" cy="48548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12" y="1366837"/>
              <a:ext cx="6657975" cy="41243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9691"/>
            <a:stretch/>
          </p:blipFill>
          <p:spPr>
            <a:xfrm>
              <a:off x="1243012" y="5387340"/>
              <a:ext cx="6677025" cy="834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82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/>
              <a:t>지도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구글</a:t>
            </a:r>
            <a:r>
              <a:rPr lang="en-US" altLang="ko-KR" sz="2400" dirty="0" smtClean="0"/>
              <a:t>  </a:t>
            </a:r>
            <a:r>
              <a:rPr lang="ko-KR" altLang="en-US" sz="2400" dirty="0"/>
              <a:t>지도 </a:t>
            </a:r>
            <a:r>
              <a:rPr lang="ko-KR" altLang="en-US" sz="2400" dirty="0" smtClean="0"/>
              <a:t>응용</a:t>
            </a:r>
            <a:r>
              <a:rPr lang="en-US" altLang="ko-KR" sz="2400" dirty="0" smtClean="0"/>
              <a:t>[6/6]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18052"/>
            <a:ext cx="7516091" cy="39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[2/12]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폴더를 만든 후 적당한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복사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1" y="2339052"/>
            <a:ext cx="2779568" cy="39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[3/12]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8 오후 2.2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8" y="2004105"/>
            <a:ext cx="7964689" cy="27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[4/12]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간단한 음악 재생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스위치를 켜면 음악이 시작되고 스위치를 끄면 음악이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정지됨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7" y="2420007"/>
            <a:ext cx="6034545" cy="40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[5/12]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057275"/>
            <a:ext cx="8277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7027</TotalTime>
  <Words>1381</Words>
  <Application>Microsoft Office PowerPoint</Application>
  <PresentationFormat>화면 슬라이드 쇼(4:3)</PresentationFormat>
  <Paragraphs>282</Paragraphs>
  <Slides>57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13. 멀티미디어와 구글 지도</vt:lpstr>
      <vt:lpstr>PowerPoint 프레젠테이션</vt:lpstr>
      <vt:lpstr>PowerPoint 프레젠테이션</vt:lpstr>
      <vt:lpstr>1. 오디오[1/12]</vt:lpstr>
      <vt:lpstr>1. 오디오[2/12]</vt:lpstr>
      <vt:lpstr>1. 오디오[3/12]</vt:lpstr>
      <vt:lpstr>1. 오디오[4/12]</vt:lpstr>
      <vt:lpstr>1. 오디오[5/12]</vt:lpstr>
      <vt:lpstr>1. 오디오[6/12]</vt:lpstr>
      <vt:lpstr>1. 오디오[7/12]</vt:lpstr>
      <vt:lpstr>1. 오디오[8/12]</vt:lpstr>
      <vt:lpstr>1. 오디오[9/12]</vt:lpstr>
      <vt:lpstr>1. 오디오[10/12]</vt:lpstr>
      <vt:lpstr>1. 오디오[11/12]</vt:lpstr>
      <vt:lpstr>1. 오디오[12/12]</vt:lpstr>
      <vt:lpstr>2. 스레드 ▶프로그레스바와 시크바[1/3] </vt:lpstr>
      <vt:lpstr>2. 스레드 ▶프로그레스바와 시크바[2/3] </vt:lpstr>
      <vt:lpstr>2. 스레드 ▶프로그레스바와 시크바[3/3] </vt:lpstr>
      <vt:lpstr>2. 스레드 ▶스레드 기본[1/5] </vt:lpstr>
      <vt:lpstr>2. 스레드 ▶스레드 기본[2/5] </vt:lpstr>
      <vt:lpstr>2. 스레드 ▶스레드 기본[3/5] </vt:lpstr>
      <vt:lpstr>2. 스레드 ▶스레드 기본[4/5] </vt:lpstr>
      <vt:lpstr>2. 스레드 ▶스레드 기본[5/5] </vt:lpstr>
      <vt:lpstr>2. 스레드 ▶UI 스레드[1/5] </vt:lpstr>
      <vt:lpstr>2. 스레드 ▶UI 스레드[2/5] </vt:lpstr>
      <vt:lpstr>2. 스레드 ▶UI 스레드[3/5] </vt:lpstr>
      <vt:lpstr>2. 스레드 ▶UI 스레드[4/5] </vt:lpstr>
      <vt:lpstr>2. 스레드 ▶UI 스레드[5/5] </vt:lpstr>
      <vt:lpstr>2. 스레드 ▶스레드 응용[1/4]</vt:lpstr>
      <vt:lpstr>2. 스레드 ▶스레드 응용[2/4]</vt:lpstr>
      <vt:lpstr>2. 스레드 ▶스레드 응용[3/4] </vt:lpstr>
      <vt:lpstr>2. 스레드 ▶스레드 응용[4/4] </vt:lpstr>
      <vt:lpstr>3. 구글 지도 ▶구글  지도 사용을 위한 준비 사항[1/11] </vt:lpstr>
      <vt:lpstr>3. 구글 지도 ▶구글  지도 사용을 위한 준비 사항[2/11] </vt:lpstr>
      <vt:lpstr>3. 구글 지도 ▶구글  지도 사용을 위한 준비 사항[3/11] </vt:lpstr>
      <vt:lpstr>3. 구글 지도 ▶구글  지도 사용을 위한 준비 사항[4/11] </vt:lpstr>
      <vt:lpstr>3. 구글 지도 ▶구글  지도 사용을 위한 준비 사항[5/11] </vt:lpstr>
      <vt:lpstr>3. 구글 지도 ▶구글  지도 사용을 위한 준비 사항[6/11] </vt:lpstr>
      <vt:lpstr>3. 구글 지도 ▶구글  지도 사용을 위한 준비 사항[7/11] </vt:lpstr>
      <vt:lpstr>3. 구글 지도 ▶구글  지도 사용을 위한 준비 사항[8/11] </vt:lpstr>
      <vt:lpstr>3. 구글 지도 ▶구글  지도 사용을 위한 준비 사항[9/11] </vt:lpstr>
      <vt:lpstr>3. 구글 지도▶구글  지도 사용을 위한 준비 사항[10/11] </vt:lpstr>
      <vt:lpstr>3. 구글 지도▶구글  지도 사용을 위한 준비 사항[11/11] </vt:lpstr>
      <vt:lpstr>3. 구글 지도 ▶구글 Play service 라이브러리 사용 설정[1/6] </vt:lpstr>
      <vt:lpstr>3. 구글 지도 ▶구글 Play service 라이브러리 사용 설정[2/6] </vt:lpstr>
      <vt:lpstr>3. 구글 지도 ▶구글 Play service 라이브러리 사용 설정[3/6] </vt:lpstr>
      <vt:lpstr>3. 구글 지도 ▶구글 Play service 라이브러리 사용 설정[4/6] </vt:lpstr>
      <vt:lpstr>3. 구글 지도 ▶구글 Play service 라이브러리 사용 설정[5/6] </vt:lpstr>
      <vt:lpstr>3. 구글 지도 ▶구글 Play service 라이브러리 사용 설정[6/6] </vt:lpstr>
      <vt:lpstr>3. 구글 지도 ▶구글  지도 응용[1/6] </vt:lpstr>
      <vt:lpstr>3. 구글 지도 ▶구글  지도 응용[2/6] </vt:lpstr>
      <vt:lpstr>3. 구글 지도 ▶구글  지도 응용[3/6] </vt:lpstr>
      <vt:lpstr>3. 구글 지도 ▶구글  지도 응용[4/6] </vt:lpstr>
      <vt:lpstr>3. 구글 지도 ▶구글  지도 응용[5/6] </vt:lpstr>
      <vt:lpstr>3. 구글 지도 ▶구글  지도 응용[6/6]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JY</cp:lastModifiedBy>
  <cp:revision>862</cp:revision>
  <dcterms:created xsi:type="dcterms:W3CDTF">2007-11-27T23:54:21Z</dcterms:created>
  <dcterms:modified xsi:type="dcterms:W3CDTF">2018-02-09T03:04:41Z</dcterms:modified>
</cp:coreProperties>
</file>